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0" r:id="rId1"/>
  </p:sldMasterIdLst>
  <p:notesMasterIdLst>
    <p:notesMasterId r:id="rId3"/>
  </p:notesMasterIdLst>
  <p:sldIdLst>
    <p:sldId id="353" r:id="rId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6404" autoAdjust="0"/>
  </p:normalViewPr>
  <p:slideViewPr>
    <p:cSldViewPr>
      <p:cViewPr>
        <p:scale>
          <a:sx n="100" d="100"/>
          <a:sy n="100" d="100"/>
        </p:scale>
        <p:origin x="-342" y="-822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07.07.2021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07.07.2021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07.07.2021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07.07.2021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07.07.2021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07.07.2021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07.07.2021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07.07.2021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07.07.2021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07.07.2021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07.07.2021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07.07.2021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165622"/>
            <a:ext cx="86868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07.07.2021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41470" y="4645533"/>
            <a:ext cx="3026197" cy="43204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tt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Татар халкының милли бәйрәме Сабантуй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572132" y="4714890"/>
            <a:ext cx="34311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“Халкымның милли бизәкләре”бәйгесе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00034" y="0"/>
            <a:ext cx="5900043" cy="456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t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Әтнә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43174" y="2143122"/>
            <a:ext cx="37170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Район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мәктәпләрендә  лагерлар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ачылу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тантанасы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blob:https://web.whatsapp.com/b3b84d13-d39c-4a3d-a2c7-f8032c0515e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blob:https://web.whatsapp.com/b3b84d13-d39c-4a3d-a2c7-f8032c0515e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C:\Users\5\Desktop\b3b84d13-d39c-4a3d-a2c7-f8032c0515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000378"/>
            <a:ext cx="2214554" cy="1660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Users\5\Desktop\06513f16-01c4-4eba-93a9-0d0335d699a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3000378"/>
            <a:ext cx="2286016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7133" y="1785932"/>
            <a:ext cx="2766867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C:\Users\5\Desktop\6a05b780-c3ed-40d3-a203-05e1fe8d53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2857502"/>
            <a:ext cx="2571744" cy="1928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 descr="C:\Users\5\Downloads\IMG-20210608-WA00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1" y="428610"/>
            <a:ext cx="2762269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C:\Users\5\Downloads\IMG-20210604-WA001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57818" y="214296"/>
            <a:ext cx="2571768" cy="1928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20543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3399</TotalTime>
  <Words>18</Words>
  <Application>Microsoft Office PowerPoint</Application>
  <PresentationFormat>Экран (16:9)</PresentationFormat>
  <Paragraphs>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Трек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5</cp:lastModifiedBy>
  <cp:revision>482</cp:revision>
  <cp:lastPrinted>2021-02-01T07:48:05Z</cp:lastPrinted>
  <dcterms:created xsi:type="dcterms:W3CDTF">2015-10-13T08:15:21Z</dcterms:created>
  <dcterms:modified xsi:type="dcterms:W3CDTF">2021-07-07T17:46:57Z</dcterms:modified>
</cp:coreProperties>
</file>